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Rockwell"/>
        <a:ea typeface="Rockwell"/>
        <a:cs typeface="Rockwell"/>
        <a:sym typeface="Rockwel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FCECA"/>
          </a:solidFill>
        </a:fill>
      </a:tcStyle>
    </a:wholeTbl>
    <a:band2H>
      <a:tcTxStyle b="def" i="def"/>
      <a:tcStyle>
        <a:tcBdr/>
        <a:fill>
          <a:solidFill>
            <a:srgbClr val="F7E8E7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DAD3"/>
          </a:solidFill>
        </a:fill>
      </a:tcStyle>
    </a:wholeTbl>
    <a:band2H>
      <a:tcTxStyle b="def" i="def"/>
      <a:tcStyle>
        <a:tcBdr/>
        <a:fill>
          <a:solidFill>
            <a:srgbClr val="F0EDEA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1D1"/>
          </a:solidFill>
        </a:fill>
      </a:tcStyle>
    </a:wholeTbl>
    <a:band2H>
      <a:tcTxStyle b="def" i="def"/>
      <a:tcStyle>
        <a:tcBdr/>
        <a:fill>
          <a:solidFill>
            <a:srgbClr val="EDE9E9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Rockwell"/>
          <a:ea typeface="Rockwell"/>
          <a:cs typeface="Rockwel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1" name="Shape 15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>
            <a:off x="920833" y="1346945"/>
            <a:ext cx="10222994" cy="806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Shape 15"/>
          <p:cNvSpPr/>
          <p:nvPr/>
        </p:nvSpPr>
        <p:spPr>
          <a:xfrm>
            <a:off x="920833" y="4299696"/>
            <a:ext cx="10222994" cy="80684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" name="Shape 16"/>
          <p:cNvSpPr/>
          <p:nvPr/>
        </p:nvSpPr>
        <p:spPr>
          <a:xfrm>
            <a:off x="920833" y="1484779"/>
            <a:ext cx="10222994" cy="27432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9" name="Group 19"/>
          <p:cNvGrpSpPr/>
          <p:nvPr/>
        </p:nvGrpSpPr>
        <p:grpSpPr>
          <a:xfrm>
            <a:off x="9649214" y="4068922"/>
            <a:ext cx="1080905" cy="1080903"/>
            <a:chOff x="0" y="0"/>
            <a:chExt cx="1080903" cy="1080902"/>
          </a:xfrm>
        </p:grpSpPr>
        <p:sp>
          <p:nvSpPr>
            <p:cNvPr id="17" name="Shape 17"/>
            <p:cNvSpPr/>
            <p:nvPr/>
          </p:nvSpPr>
          <p:spPr>
            <a:xfrm>
              <a:off x="0" y="-1"/>
              <a:ext cx="1080904" cy="10809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18" name="Shape 18"/>
            <p:cNvSpPr/>
            <p:nvPr/>
          </p:nvSpPr>
          <p:spPr>
            <a:xfrm>
              <a:off x="108090" y="108089"/>
              <a:ext cx="864726" cy="864724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20" name="Shape 20"/>
          <p:cNvSpPr/>
          <p:nvPr>
            <p:ph type="title"/>
          </p:nvPr>
        </p:nvSpPr>
        <p:spPr>
          <a:xfrm>
            <a:off x="1051560" y="1432223"/>
            <a:ext cx="9966960" cy="3035808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96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21" name="Shape 21"/>
          <p:cNvSpPr/>
          <p:nvPr>
            <p:ph type="body" sz="quarter" idx="1"/>
          </p:nvPr>
        </p:nvSpPr>
        <p:spPr>
          <a:xfrm>
            <a:off x="1069847" y="4389120"/>
            <a:ext cx="7891273" cy="106984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2200"/>
            </a:lvl1pPr>
          </a:lstStyle>
          <a:p>
            <a:pPr/>
            <a:r>
              <a:t>Click to edit Master subtitle style</a:t>
            </a:r>
          </a:p>
        </p:txBody>
      </p:sp>
      <p:sp>
        <p:nvSpPr>
          <p:cNvPr id="22" name="Shape 22"/>
          <p:cNvSpPr/>
          <p:nvPr>
            <p:ph type="sldNum" sz="quarter" idx="2"/>
          </p:nvPr>
        </p:nvSpPr>
        <p:spPr>
          <a:xfrm>
            <a:off x="9959797" y="4347753"/>
            <a:ext cx="459741" cy="5232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1069847" y="2121407"/>
            <a:ext cx="10058401" cy="40507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xfrm>
            <a:off x="8724900" y="533400"/>
            <a:ext cx="2552700" cy="5638800"/>
          </a:xfrm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123" name="Shape 123"/>
          <p:cNvSpPr/>
          <p:nvPr>
            <p:ph type="body" idx="1"/>
          </p:nvPr>
        </p:nvSpPr>
        <p:spPr>
          <a:xfrm>
            <a:off x="1066800" y="533400"/>
            <a:ext cx="7505700" cy="56388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4" name="Shape 12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0" y="-3177"/>
            <a:ext cx="12192001" cy="520383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rgbClr val="00C6BB"/>
            </a:solidFill>
          </a:ln>
        </p:spPr>
        <p:txBody>
          <a:bodyPr lIns="45719" rIns="45719"/>
          <a:lstStyle/>
          <a:p>
            <a:pPr defTabSz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32" name="Shape 132"/>
          <p:cNvSpPr/>
          <p:nvPr>
            <p:ph type="title"/>
          </p:nvPr>
        </p:nvSpPr>
        <p:spPr>
          <a:xfrm>
            <a:off x="809999" y="1449147"/>
            <a:ext cx="10572003" cy="2971052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</p:spPr>
        <p:txBody>
          <a:bodyPr anchor="b"/>
          <a:lstStyle>
            <a:lvl1pPr defTabSz="457200">
              <a:lnSpc>
                <a:spcPct val="100000"/>
              </a:lnSpc>
              <a:defRPr b="1" cap="none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3" name="Shape 133"/>
          <p:cNvSpPr/>
          <p:nvPr>
            <p:ph type="body" sz="quarter" idx="1"/>
          </p:nvPr>
        </p:nvSpPr>
        <p:spPr>
          <a:xfrm>
            <a:off x="809999" y="5280847"/>
            <a:ext cx="10572003" cy="434980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 defTabSz="457200">
              <a:lnSpc>
                <a:spcPct val="100000"/>
              </a:lnSpc>
              <a:spcBef>
                <a:spcPts val="600"/>
              </a:spcBef>
              <a:buClrTx/>
              <a:buSzTx/>
              <a:buFontTx/>
              <a:buNone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indent="-321468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indent="-293914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indent="-342900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indent="-342900" defTabSz="457200">
              <a:lnSpc>
                <a:spcPct val="100000"/>
              </a:lnSpc>
              <a:spcBef>
                <a:spcPts val="600"/>
              </a:spcBef>
              <a:buClrTx/>
              <a:buSzPct val="100000"/>
              <a:buFontTx/>
              <a:buChar char="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4" name="Shape 134"/>
          <p:cNvSpPr/>
          <p:nvPr>
            <p:ph type="sldNum" sz="quarter" idx="2"/>
          </p:nvPr>
        </p:nvSpPr>
        <p:spPr>
          <a:xfrm>
            <a:off x="11424654" y="6080089"/>
            <a:ext cx="315835" cy="326401"/>
          </a:xfrm>
          <a:prstGeom prst="rect">
            <a:avLst/>
          </a:prstGeom>
        </p:spPr>
        <p:txBody>
          <a:bodyPr lIns="10800" tIns="10800" rIns="10800" bIns="10800" anchor="b"/>
          <a:lstStyle>
            <a:lvl1pPr algn="r" defTabSz="457200">
              <a:defRPr b="0"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bg>
      <p:bgPr>
        <a:solidFill>
          <a:srgbClr val="21212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0" y="-4"/>
            <a:ext cx="12192001" cy="21859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rgbClr val="00C6BB"/>
            </a:solidFill>
          </a:ln>
        </p:spPr>
        <p:txBody>
          <a:bodyPr lIns="45719" rIns="45719"/>
          <a:lstStyle/>
          <a:p>
            <a:pPr defTabSz="457200">
              <a:defRPr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pPr>
          </a:p>
        </p:txBody>
      </p:sp>
      <p:sp>
        <p:nvSpPr>
          <p:cNvPr id="142" name="Shape 142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60000"/>
              </a:srgbClr>
            </a:outerShdw>
          </a:effectLst>
        </p:spPr>
        <p:txBody>
          <a:bodyPr anchor="b"/>
          <a:lstStyle>
            <a:lvl1pPr defTabSz="457200">
              <a:lnSpc>
                <a:spcPct val="100000"/>
              </a:lnSpc>
              <a:defRPr b="1" cap="none" sz="4000">
                <a:solidFill>
                  <a:srgbClr val="FEFEF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43" name="Shape 143"/>
          <p:cNvSpPr/>
          <p:nvPr>
            <p:ph type="body" idx="1"/>
          </p:nvPr>
        </p:nvSpPr>
        <p:spPr>
          <a:xfrm>
            <a:off x="818712" y="2222287"/>
            <a:ext cx="10554576" cy="3636513"/>
          </a:xfrm>
          <a:prstGeom prst="rect">
            <a:avLst/>
          </a:prstGeom>
          <a:effectLst>
            <a:outerShdw sx="100000" sy="100000" kx="0" ky="0" algn="b" rotWithShape="0" blurRad="50800" dist="0" dir="1440000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3429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Font typeface="Wingdings 2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indent="-321468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Font typeface="Wingdings 2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indent="-293914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Font typeface="Wingdings 2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Font typeface="Wingdings 2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indent="-342900" defTabSz="457200">
              <a:lnSpc>
                <a:spcPct val="100000"/>
              </a:lnSpc>
              <a:spcBef>
                <a:spcPts val="600"/>
              </a:spcBef>
              <a:buClr>
                <a:srgbClr val="00C6BB"/>
              </a:buClr>
              <a:buSzPct val="100000"/>
              <a:buFont typeface="Wingdings 2"/>
              <a:buChar char=""/>
              <a:defRPr sz="1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4" name="Shape 144"/>
          <p:cNvSpPr/>
          <p:nvPr>
            <p:ph type="sldNum" sz="quarter" idx="2"/>
          </p:nvPr>
        </p:nvSpPr>
        <p:spPr>
          <a:xfrm>
            <a:off x="11424654" y="6080089"/>
            <a:ext cx="315835" cy="326401"/>
          </a:xfrm>
          <a:prstGeom prst="rect">
            <a:avLst/>
          </a:prstGeom>
        </p:spPr>
        <p:txBody>
          <a:bodyPr lIns="10800" tIns="10800" rIns="10800" bIns="10800" anchor="b"/>
          <a:lstStyle>
            <a:lvl1pPr algn="r" defTabSz="457200">
              <a:defRPr b="0" sz="2000">
                <a:solidFill>
                  <a:srgbClr val="00C6B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30" name="Shape 30"/>
          <p:cNvSpPr/>
          <p:nvPr>
            <p:ph type="body" idx="1"/>
          </p:nvPr>
        </p:nvSpPr>
        <p:spPr>
          <a:xfrm>
            <a:off x="1069847" y="2121407"/>
            <a:ext cx="10058401" cy="405079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/>
        </p:nvSpPr>
        <p:spPr>
          <a:xfrm>
            <a:off x="0" y="4917988"/>
            <a:ext cx="12192000" cy="194001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2167127" y="1225296"/>
            <a:ext cx="9281161" cy="3520441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z="80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2165774" y="5020055"/>
            <a:ext cx="9052560" cy="10668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</a:lvl1pPr>
          </a:lstStyle>
          <a:p>
            <a:pPr/>
            <a:r>
              <a:t>Click to edit Master text styles</a:t>
            </a:r>
          </a:p>
        </p:txBody>
      </p:sp>
      <p:grpSp>
        <p:nvGrpSpPr>
          <p:cNvPr id="43" name="Group 43"/>
          <p:cNvGrpSpPr/>
          <p:nvPr/>
        </p:nvGrpSpPr>
        <p:grpSpPr>
          <a:xfrm>
            <a:off x="897399" y="2325847"/>
            <a:ext cx="1080904" cy="1080903"/>
            <a:chOff x="0" y="0"/>
            <a:chExt cx="1080903" cy="1080902"/>
          </a:xfrm>
        </p:grpSpPr>
        <p:sp>
          <p:nvSpPr>
            <p:cNvPr id="41" name="Shape 41"/>
            <p:cNvSpPr/>
            <p:nvPr/>
          </p:nvSpPr>
          <p:spPr>
            <a:xfrm>
              <a:off x="0" y="-1"/>
              <a:ext cx="1080904" cy="1080904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42" name="Shape 42"/>
            <p:cNvSpPr/>
            <p:nvPr/>
          </p:nvSpPr>
          <p:spPr>
            <a:xfrm>
              <a:off x="108090" y="108089"/>
              <a:ext cx="864726" cy="864724"/>
            </a:xfrm>
            <a:prstGeom prst="ellipse">
              <a:avLst/>
            </a:prstGeom>
            <a:noFill/>
            <a:ln w="254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44" name="Shape 44"/>
          <p:cNvSpPr/>
          <p:nvPr>
            <p:ph type="sldNum" sz="quarter" idx="2"/>
          </p:nvPr>
        </p:nvSpPr>
        <p:spPr>
          <a:xfrm>
            <a:off x="1207981" y="2604679"/>
            <a:ext cx="459740" cy="523241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52" name="Shape 52"/>
          <p:cNvSpPr/>
          <p:nvPr>
            <p:ph type="body" sz="half" idx="1"/>
          </p:nvPr>
        </p:nvSpPr>
        <p:spPr>
          <a:xfrm>
            <a:off x="1069847" y="2194560"/>
            <a:ext cx="4754881" cy="39776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3" name="Shape 5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body" sz="quarter" idx="1"/>
          </p:nvPr>
        </p:nvSpPr>
        <p:spPr>
          <a:xfrm>
            <a:off x="1066800" y="2048255"/>
            <a:ext cx="4754880" cy="64008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anchor="ctr"/>
          <a:lstStyle>
            <a:lvl1pPr marL="0" indent="0">
              <a:buClrTx/>
              <a:buSzTx/>
              <a:buFontTx/>
              <a:buNone/>
              <a:defRPr b="1">
                <a:solidFill>
                  <a:srgbClr val="9E3611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sp>
        <p:nvSpPr>
          <p:cNvPr id="61" name="Shape 61"/>
          <p:cNvSpPr/>
          <p:nvPr>
            <p:ph type="body" sz="quarter" idx="13"/>
          </p:nvPr>
        </p:nvSpPr>
        <p:spPr>
          <a:xfrm>
            <a:off x="6364223" y="2048255"/>
            <a:ext cx="4754881" cy="640081"/>
          </a:xfrm>
          <a:prstGeom prst="rect">
            <a:avLst/>
          </a:prstGeom>
        </p:spPr>
        <p:txBody>
          <a:bodyPr anchor="ctr"/>
          <a:lstStyle/>
          <a:p>
            <a:pPr marL="0" indent="0">
              <a:buClrTx/>
              <a:buSzTx/>
              <a:buFontTx/>
              <a:buNone/>
              <a:defRPr b="1">
                <a:solidFill>
                  <a:srgbClr val="9E3611"/>
                </a:solidFill>
              </a:defRPr>
            </a:pPr>
          </a:p>
        </p:txBody>
      </p:sp>
      <p:sp>
        <p:nvSpPr>
          <p:cNvPr id="62" name="Shape 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63" name="Shape 6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Click to edit Master title style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8303739" y="-1"/>
            <a:ext cx="3888260" cy="6858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6" name="Shape 86"/>
          <p:cNvSpPr/>
          <p:nvPr>
            <p:ph type="title"/>
          </p:nvPr>
        </p:nvSpPr>
        <p:spPr>
          <a:xfrm>
            <a:off x="8549640" y="685800"/>
            <a:ext cx="3200401" cy="1737361"/>
          </a:xfrm>
          <a:prstGeom prst="rect">
            <a:avLst/>
          </a:prstGeom>
        </p:spPr>
        <p:txBody>
          <a:bodyPr anchor="b"/>
          <a:lstStyle>
            <a:lvl1pPr>
              <a:defRPr b="1"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838200" y="685800"/>
            <a:ext cx="6711696" cy="50200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88" name="Shape 88"/>
          <p:cNvSpPr/>
          <p:nvPr>
            <p:ph type="body" sz="quarter" idx="13"/>
          </p:nvPr>
        </p:nvSpPr>
        <p:spPr>
          <a:xfrm>
            <a:off x="8549640" y="2423159"/>
            <a:ext cx="3200401" cy="3291842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400">
                <a:solidFill>
                  <a:srgbClr val="9E3611"/>
                </a:solidFill>
              </a:defRPr>
            </a:pPr>
          </a:p>
        </p:txBody>
      </p:sp>
      <p:grpSp>
        <p:nvGrpSpPr>
          <p:cNvPr id="91" name="Group 91"/>
          <p:cNvGrpSpPr/>
          <p:nvPr/>
        </p:nvGrpSpPr>
        <p:grpSpPr>
          <a:xfrm>
            <a:off x="11401724" y="6229680"/>
            <a:ext cx="457201" cy="457201"/>
            <a:chOff x="0" y="0"/>
            <a:chExt cx="457200" cy="457200"/>
          </a:xfrm>
        </p:grpSpPr>
        <p:sp>
          <p:nvSpPr>
            <p:cNvPr id="89" name="Shape 89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90" name="Shape 90"/>
            <p:cNvSpPr/>
            <p:nvPr/>
          </p:nvSpPr>
          <p:spPr>
            <a:xfrm>
              <a:off x="29193" y="29192"/>
              <a:ext cx="398815" cy="39881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92" name="Shape 92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/>
        </p:nvSpPr>
        <p:spPr>
          <a:xfrm>
            <a:off x="8303739" y="-1"/>
            <a:ext cx="3888260" cy="6858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00" name="Shape 100"/>
          <p:cNvSpPr/>
          <p:nvPr>
            <p:ph type="title"/>
          </p:nvPr>
        </p:nvSpPr>
        <p:spPr>
          <a:xfrm>
            <a:off x="8549640" y="685800"/>
            <a:ext cx="3200401" cy="1737361"/>
          </a:xfrm>
          <a:prstGeom prst="rect">
            <a:avLst/>
          </a:prstGeom>
        </p:spPr>
        <p:txBody>
          <a:bodyPr anchor="b"/>
          <a:lstStyle>
            <a:lvl1pPr>
              <a:defRPr b="1" sz="3200"/>
            </a:lvl1pPr>
          </a:lstStyle>
          <a:p>
            <a:pPr/>
            <a:r>
              <a:t>Click to edit Master title style</a:t>
            </a:r>
          </a:p>
        </p:txBody>
      </p:sp>
      <p:sp>
        <p:nvSpPr>
          <p:cNvPr id="101" name="Shape 101"/>
          <p:cNvSpPr/>
          <p:nvPr>
            <p:ph type="pic" idx="13"/>
          </p:nvPr>
        </p:nvSpPr>
        <p:spPr>
          <a:xfrm>
            <a:off x="0" y="0"/>
            <a:ext cx="830374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2" name="Shape 102"/>
          <p:cNvSpPr/>
          <p:nvPr>
            <p:ph type="body" sz="quarter" idx="1"/>
          </p:nvPr>
        </p:nvSpPr>
        <p:spPr>
          <a:xfrm>
            <a:off x="8549640" y="2423160"/>
            <a:ext cx="3200401" cy="32918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 marL="0" indent="0">
              <a:lnSpc>
                <a:spcPct val="100000"/>
              </a:lnSpc>
              <a:spcBef>
                <a:spcPts val="1000"/>
              </a:spcBef>
              <a:buClrTx/>
              <a:buSzTx/>
              <a:buFontTx/>
              <a:buNone/>
              <a:defRPr sz="1400">
                <a:solidFill>
                  <a:srgbClr val="9E3611"/>
                </a:solidFill>
              </a:defRPr>
            </a:lvl1pPr>
          </a:lstStyle>
          <a:p>
            <a:pPr/>
            <a:r>
              <a:t>Click to edit Master text styles</a:t>
            </a:r>
          </a:p>
        </p:txBody>
      </p:sp>
      <p:grpSp>
        <p:nvGrpSpPr>
          <p:cNvPr id="105" name="Group 105"/>
          <p:cNvGrpSpPr/>
          <p:nvPr/>
        </p:nvGrpSpPr>
        <p:grpSpPr>
          <a:xfrm>
            <a:off x="11401724" y="6229680"/>
            <a:ext cx="457201" cy="457201"/>
            <a:chOff x="0" y="0"/>
            <a:chExt cx="457200" cy="457200"/>
          </a:xfrm>
        </p:grpSpPr>
        <p:sp>
          <p:nvSpPr>
            <p:cNvPr id="103" name="Shape 103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104" name="Shape 104"/>
            <p:cNvSpPr/>
            <p:nvPr/>
          </p:nvSpPr>
          <p:spPr>
            <a:xfrm>
              <a:off x="29193" y="29192"/>
              <a:ext cx="398815" cy="39881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11401724" y="6229680"/>
            <a:ext cx="457201" cy="457201"/>
            <a:chOff x="0" y="0"/>
            <a:chExt cx="457200" cy="457200"/>
          </a:xfrm>
        </p:grpSpPr>
        <p:sp>
          <p:nvSpPr>
            <p:cNvPr id="2" name="Shape 2"/>
            <p:cNvSpPr/>
            <p:nvPr/>
          </p:nvSpPr>
          <p:spPr>
            <a:xfrm>
              <a:off x="0" y="0"/>
              <a:ext cx="457200" cy="457200"/>
            </a:xfrm>
            <a:prstGeom prst="ellipse">
              <a:avLst/>
            </a:prstGeom>
            <a:blipFill rotWithShape="1">
              <a:blip r:embed="rId2"/>
              <a:srcRect l="0" t="0" r="0" b="0"/>
              <a:tile tx="0" ty="0" sx="100000" sy="100000" flip="none" algn="tl"/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 sz="2000">
                  <a:solidFill>
                    <a:srgbClr val="FFFFFF"/>
                  </a:solidFill>
                  <a:latin typeface="Rockwell Extra Bold"/>
                  <a:ea typeface="Rockwell Extra Bold"/>
                  <a:cs typeface="Rockwell Extra Bold"/>
                  <a:sym typeface="Rockwell Extra Bold"/>
                </a:defRPr>
              </a:pPr>
            </a:p>
          </p:txBody>
        </p:sp>
        <p:sp>
          <p:nvSpPr>
            <p:cNvPr id="3" name="Shape 3"/>
            <p:cNvSpPr/>
            <p:nvPr/>
          </p:nvSpPr>
          <p:spPr>
            <a:xfrm>
              <a:off x="29193" y="29192"/>
              <a:ext cx="398815" cy="398817"/>
            </a:xfrm>
            <a:prstGeom prst="ellipse">
              <a:avLst/>
            </a:prstGeom>
            <a:noFill/>
            <a:ln w="12700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Calibri"/>
                </a:defRPr>
              </a:pPr>
            </a:p>
          </p:txBody>
        </p:sp>
      </p:grpSp>
      <p:sp>
        <p:nvSpPr>
          <p:cNvPr id="5" name="Shape 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Click to edit Master title style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 fontScale="100000" lnSpcReduction="0"/>
          </a:bodyPr>
          <a:lstStyle/>
          <a:p>
            <a:pPr/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11490198" y="6295326"/>
            <a:ext cx="281941" cy="320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b="1" sz="1400">
                <a:solidFill>
                  <a:srgbClr val="FFFFFF"/>
                </a:solidFill>
                <a:latin typeface="Rockwell Condensed"/>
                <a:ea typeface="Rockwell Condensed"/>
                <a:cs typeface="Rockwell Condensed"/>
                <a:sym typeface="Rockwell Condense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400" u="none">
          <a:ln>
            <a:noFill/>
          </a:ln>
          <a:solidFill>
            <a:srgbClr val="000000"/>
          </a:solidFill>
          <a:uFillTx/>
          <a:latin typeface="Rockwell Condensed"/>
          <a:ea typeface="Rockwell Condensed"/>
          <a:cs typeface="Rockwell Condensed"/>
          <a:sym typeface="Rockwell Condensed"/>
        </a:defRPr>
      </a:lvl9pPr>
    </p:titleStyle>
    <p:bodyStyle>
      <a:lvl1pPr marL="182879" marR="0" indent="-18287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1pPr>
      <a:lvl2pPr marL="477519" marR="0" indent="-203199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2pPr>
      <a:lvl3pPr marL="777239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3pPr>
      <a:lvl4pPr marL="1051559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4pPr>
      <a:lvl5pPr marL="1325880" marR="0" indent="-22860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5pPr>
      <a:lvl6pPr marL="1657150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6pPr>
      <a:lvl7pPr marL="1957149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7pPr>
      <a:lvl8pPr marL="2257150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8pPr>
      <a:lvl9pPr marL="2557149" marR="0" indent="-285750" algn="l" defTabSz="914400" rtl="0" latinLnBrk="0">
        <a:lnSpc>
          <a:spcPct val="90000"/>
        </a:lnSpc>
        <a:spcBef>
          <a:spcPts val="1200"/>
        </a:spcBef>
        <a:spcAft>
          <a:spcPts val="0"/>
        </a:spcAft>
        <a:buClr>
          <a:srgbClr val="9E3611"/>
        </a:buClr>
        <a:buSzPct val="85000"/>
        <a:buFont typeface="Wingdings"/>
        <a:buChar char="▪"/>
        <a:tabLst/>
        <a:defRPr b="0" baseline="0" cap="none" i="0" spc="0" strike="noStrike" sz="2000" u="none">
          <a:ln>
            <a:noFill/>
          </a:ln>
          <a:solidFill>
            <a:srgbClr val="000000"/>
          </a:solidFill>
          <a:uFillTx/>
          <a:latin typeface="Rockwell"/>
          <a:ea typeface="Rockwell"/>
          <a:cs typeface="Rockwell"/>
          <a:sym typeface="Rockwel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Rockwell Condensed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tif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2488" y="-8959"/>
            <a:ext cx="13096976" cy="6875917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hape 154"/>
          <p:cNvSpPr/>
          <p:nvPr>
            <p:ph type="title"/>
          </p:nvPr>
        </p:nvSpPr>
        <p:spPr>
          <a:xfrm>
            <a:off x="5039100" y="306563"/>
            <a:ext cx="2366017" cy="856702"/>
          </a:xfrm>
          <a:prstGeom prst="rect">
            <a:avLst/>
          </a:prstGeom>
        </p:spPr>
        <p:txBody>
          <a:bodyPr/>
          <a:lstStyle>
            <a:lvl1pPr algn="ctr" defTabSz="416051">
              <a:defRPr sz="4900"/>
            </a:lvl1pPr>
          </a:lstStyle>
          <a:p>
            <a:pPr/>
            <a:r>
              <a:t>React </a:t>
            </a:r>
          </a:p>
        </p:txBody>
      </p:sp>
      <p:sp>
        <p:nvSpPr>
          <p:cNvPr id="155" name="Shape 155"/>
          <p:cNvSpPr/>
          <p:nvPr/>
        </p:nvSpPr>
        <p:spPr>
          <a:xfrm>
            <a:off x="2209800" y="5306286"/>
            <a:ext cx="7772400" cy="1275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1" tIns="91421" rIns="91421" bIns="91421">
            <a:spAutoFit/>
          </a:bodyPr>
          <a:lstStyle/>
          <a:p>
            <a:pPr algn="ctr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Training Camp - Lecture - 7.</a:t>
            </a:r>
          </a:p>
          <a:p>
            <a:pPr algn="ctr">
              <a:defRPr i="1" sz="3600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defRPr>
            </a:pPr>
            <a:r>
              <a:t>Redux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Internal control</a:t>
            </a:r>
          </a:p>
        </p:txBody>
      </p:sp>
      <p:pic>
        <p:nvPicPr>
          <p:cNvPr id="180" name="image1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0026" y="1710931"/>
            <a:ext cx="6718043" cy="48659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>
            <a:lvl1pPr defTabSz="886968">
              <a:defRPr sz="5238"/>
            </a:lvl1pPr>
          </a:lstStyle>
          <a:p>
            <a:pPr/>
            <a:r>
              <a:t>Internal control: action flow</a:t>
            </a:r>
          </a:p>
        </p:txBody>
      </p:sp>
      <p:pic>
        <p:nvPicPr>
          <p:cNvPr id="183" name="image1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1386" y="2093976"/>
            <a:ext cx="6895323" cy="4581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>
            <a:lvl1pPr defTabSz="694944">
              <a:defRPr sz="4104"/>
            </a:lvl1pPr>
          </a:lstStyle>
          <a:p>
            <a:pPr/>
            <a:r>
              <a:t>We are good boys, we are not mixing view with model, aren’t we</a:t>
            </a:r>
          </a:p>
        </p:txBody>
      </p:sp>
      <p:pic>
        <p:nvPicPr>
          <p:cNvPr id="186" name="image1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8274" y="2195545"/>
            <a:ext cx="8761547" cy="405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Generic system</a:t>
            </a:r>
          </a:p>
        </p:txBody>
      </p:sp>
      <p:pic>
        <p:nvPicPr>
          <p:cNvPr id="189" name="image1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2675136"/>
            <a:ext cx="10058401" cy="24389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Here is flux</a:t>
            </a:r>
          </a:p>
        </p:txBody>
      </p:sp>
      <p:pic>
        <p:nvPicPr>
          <p:cNvPr id="192" name="image1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2093976"/>
            <a:ext cx="10058401" cy="3990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Benefits</a:t>
            </a:r>
          </a:p>
        </p:txBody>
      </p:sp>
      <p:sp>
        <p:nvSpPr>
          <p:cNvPr id="195" name="Shape 195"/>
          <p:cNvSpPr/>
          <p:nvPr>
            <p:ph type="body" idx="1"/>
          </p:nvPr>
        </p:nvSpPr>
        <p:spPr>
          <a:xfrm>
            <a:off x="1069847" y="2121407"/>
            <a:ext cx="10058401" cy="4050793"/>
          </a:xfrm>
          <a:prstGeom prst="rect">
            <a:avLst/>
          </a:prstGeom>
        </p:spPr>
        <p:txBody>
          <a:bodyPr/>
          <a:lstStyle/>
          <a:p>
            <a:pPr/>
            <a:r>
              <a:t>Improved data consistency</a:t>
            </a:r>
          </a:p>
          <a:p>
            <a:pPr/>
            <a:r>
              <a:t>Easier to pinpoint root of a bug</a:t>
            </a:r>
          </a:p>
          <a:p>
            <a:pPr/>
            <a:r>
              <a:t>Easy to test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1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4072" y="334907"/>
            <a:ext cx="8154956" cy="61452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Redux</a:t>
            </a:r>
          </a:p>
        </p:txBody>
      </p:sp>
      <p:pic>
        <p:nvPicPr>
          <p:cNvPr id="200" name="image1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206" y="1582301"/>
            <a:ext cx="7949682" cy="527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Single source of truth</a:t>
            </a:r>
          </a:p>
        </p:txBody>
      </p:sp>
      <p:pic>
        <p:nvPicPr>
          <p:cNvPr id="203" name="image1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0137" y="1620142"/>
            <a:ext cx="8220272" cy="4997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State is read only</a:t>
            </a:r>
          </a:p>
        </p:txBody>
      </p:sp>
      <p:pic>
        <p:nvPicPr>
          <p:cNvPr id="206" name="image2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85060" y="1748702"/>
            <a:ext cx="9227975" cy="45613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/>
            <a:r>
              <a:t>Agenda</a:t>
            </a:r>
          </a:p>
        </p:txBody>
      </p:sp>
      <p:sp>
        <p:nvSpPr>
          <p:cNvPr id="158" name="Shape 158"/>
          <p:cNvSpPr/>
          <p:nvPr>
            <p:ph type="body" idx="1"/>
          </p:nvPr>
        </p:nvSpPr>
        <p:spPr>
          <a:xfrm>
            <a:off x="818709" y="2222287"/>
            <a:ext cx="10554580" cy="3636513"/>
          </a:xfrm>
          <a:prstGeom prst="rect">
            <a:avLst/>
          </a:prstGeom>
        </p:spPr>
        <p:txBody>
          <a:bodyPr/>
          <a:lstStyle/>
          <a:p>
            <a:pPr/>
            <a:r>
              <a:t>Root cause of complex architecture.</a:t>
            </a:r>
          </a:p>
          <a:p>
            <a:pPr/>
            <a:r>
              <a:t>Different approaches.</a:t>
            </a:r>
          </a:p>
          <a:p>
            <a:pPr/>
            <a:r>
              <a:t>Flux.</a:t>
            </a:r>
          </a:p>
          <a:p>
            <a:pPr/>
            <a:r>
              <a:t>Redux.</a:t>
            </a:r>
          </a:p>
          <a:p>
            <a:pPr/>
            <a:r>
              <a:t>Async redux.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Action creators</a:t>
            </a:r>
          </a:p>
        </p:txBody>
      </p:sp>
      <p:pic>
        <p:nvPicPr>
          <p:cNvPr id="209" name="image2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73309" y="1817391"/>
            <a:ext cx="7051479" cy="44348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title"/>
          </p:nvPr>
        </p:nvSpPr>
        <p:spPr>
          <a:xfrm>
            <a:off x="765109" y="484631"/>
            <a:ext cx="10907488" cy="1609346"/>
          </a:xfrm>
          <a:prstGeom prst="rect">
            <a:avLst/>
          </a:prstGeom>
        </p:spPr>
        <p:txBody>
          <a:bodyPr/>
          <a:lstStyle>
            <a:lvl1pPr defTabSz="886968">
              <a:defRPr sz="5238"/>
            </a:lvl1pPr>
          </a:lstStyle>
          <a:p>
            <a:pPr/>
            <a:r>
              <a:t>Changes are made with pure functions</a:t>
            </a:r>
          </a:p>
        </p:txBody>
      </p:sp>
      <p:pic>
        <p:nvPicPr>
          <p:cNvPr id="212" name="image22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40767" y="1792628"/>
            <a:ext cx="8556173" cy="46688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image23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64252" y="1178508"/>
            <a:ext cx="3781813" cy="405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Counter app (markup)</a:t>
            </a:r>
          </a:p>
        </p:txBody>
      </p:sp>
      <p:pic>
        <p:nvPicPr>
          <p:cNvPr id="217" name="image24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3659" y="1788598"/>
            <a:ext cx="8770776" cy="48032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Counter app</a:t>
            </a:r>
          </a:p>
        </p:txBody>
      </p:sp>
      <p:pic>
        <p:nvPicPr>
          <p:cNvPr id="220" name="image2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9852" y="1647288"/>
            <a:ext cx="6615405" cy="49960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Counter app</a:t>
            </a:r>
          </a:p>
        </p:txBody>
      </p:sp>
      <p:pic>
        <p:nvPicPr>
          <p:cNvPr id="223" name="image2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44967" y="2120900"/>
            <a:ext cx="6908415" cy="405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Middleware</a:t>
            </a:r>
          </a:p>
        </p:txBody>
      </p:sp>
      <p:sp>
        <p:nvSpPr>
          <p:cNvPr id="226" name="Shape 226"/>
          <p:cNvSpPr/>
          <p:nvPr>
            <p:ph type="body" idx="1"/>
          </p:nvPr>
        </p:nvSpPr>
        <p:spPr>
          <a:xfrm>
            <a:off x="1069847" y="2121407"/>
            <a:ext cx="10058401" cy="4050793"/>
          </a:xfrm>
          <a:prstGeom prst="rect">
            <a:avLst/>
          </a:prstGeom>
        </p:spPr>
        <p:txBody>
          <a:bodyPr/>
          <a:lstStyle/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Logging</a:t>
            </a:r>
          </a:p>
          <a:p>
            <a:pPr/>
            <a:r>
              <a:t>Crash reporting</a:t>
            </a:r>
          </a:p>
          <a:p>
            <a:pPr/>
            <a:r>
              <a:t>Talking to an asynchronous API</a:t>
            </a:r>
          </a:p>
          <a:p>
            <a:pPr/>
            <a:r>
              <a:t>Routing</a:t>
            </a:r>
          </a:p>
        </p:txBody>
      </p:sp>
      <p:pic>
        <p:nvPicPr>
          <p:cNvPr id="227" name="image2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69847" y="1999861"/>
            <a:ext cx="10058401" cy="16313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Async actions</a:t>
            </a:r>
          </a:p>
        </p:txBody>
      </p:sp>
      <p:pic>
        <p:nvPicPr>
          <p:cNvPr id="230" name="image2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82219" y="1733389"/>
            <a:ext cx="8033658" cy="45925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Why should I use redux</a:t>
            </a:r>
          </a:p>
        </p:txBody>
      </p:sp>
      <p:sp>
        <p:nvSpPr>
          <p:cNvPr id="233" name="Shape 233"/>
          <p:cNvSpPr/>
          <p:nvPr>
            <p:ph type="body" idx="1"/>
          </p:nvPr>
        </p:nvSpPr>
        <p:spPr>
          <a:xfrm>
            <a:off x="1069847" y="2121407"/>
            <a:ext cx="10058401" cy="4050793"/>
          </a:xfrm>
          <a:prstGeom prst="rect">
            <a:avLst/>
          </a:prstGeom>
        </p:spPr>
        <p:txBody>
          <a:bodyPr/>
          <a:lstStyle/>
          <a:p>
            <a:pPr/>
            <a:r>
              <a:t>Flux like solution</a:t>
            </a:r>
          </a:p>
          <a:p>
            <a:pPr/>
            <a:r>
              <a:t>It is maintained by facebook</a:t>
            </a:r>
          </a:p>
          <a:p>
            <a:pPr/>
            <a:r>
              <a:t>It is tiny (2kB, including dependencies)</a:t>
            </a:r>
          </a:p>
          <a:p>
            <a:pPr/>
            <a:r>
              <a:t>Easy to test</a:t>
            </a:r>
          </a:p>
          <a:p>
            <a:pPr/>
            <a:r>
              <a:t>Documentation</a:t>
            </a:r>
          </a:p>
          <a:p>
            <a:pPr/>
            <a:r>
              <a:t>It has great community</a:t>
            </a:r>
          </a:p>
          <a:p>
            <a:pPr/>
            <a:r>
              <a:t>Believe me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Community</a:t>
            </a:r>
          </a:p>
        </p:txBody>
      </p:sp>
      <p:pic>
        <p:nvPicPr>
          <p:cNvPr id="236" name="image2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24206" y="1568671"/>
            <a:ext cx="7949682" cy="4994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image5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9876" y="638627"/>
            <a:ext cx="11327363" cy="54253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Chat</a:t>
            </a:r>
          </a:p>
        </p:txBody>
      </p:sp>
      <p:pic>
        <p:nvPicPr>
          <p:cNvPr id="163" name="image6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2301" y="1687083"/>
            <a:ext cx="8593494" cy="4887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Chat with counter</a:t>
            </a:r>
          </a:p>
        </p:txBody>
      </p:sp>
      <p:pic>
        <p:nvPicPr>
          <p:cNvPr id="166" name="image7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6928" y="1803656"/>
            <a:ext cx="7604239" cy="46555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What about this?</a:t>
            </a:r>
          </a:p>
        </p:txBody>
      </p:sp>
      <p:pic>
        <p:nvPicPr>
          <p:cNvPr id="169" name="image8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9550" y="1577138"/>
            <a:ext cx="8668140" cy="49147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>
            <a:lvl1pPr defTabSz="886968">
              <a:defRPr sz="5238"/>
            </a:lvl1pPr>
          </a:lstStyle>
          <a:p>
            <a:pPr/>
            <a:r>
              <a:t>Chat, threads and counter</a:t>
            </a:r>
          </a:p>
        </p:txBody>
      </p:sp>
      <p:pic>
        <p:nvPicPr>
          <p:cNvPr id="172" name="image9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11631" y="1614369"/>
            <a:ext cx="8574834" cy="4944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image10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1980" y="495120"/>
            <a:ext cx="10500029" cy="58916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title"/>
          </p:nvPr>
        </p:nvSpPr>
        <p:spPr>
          <a:xfrm>
            <a:off x="1069847" y="484631"/>
            <a:ext cx="10058401" cy="1609346"/>
          </a:xfrm>
          <a:prstGeom prst="rect">
            <a:avLst/>
          </a:prstGeom>
        </p:spPr>
        <p:txBody>
          <a:bodyPr/>
          <a:lstStyle/>
          <a:p>
            <a:pPr/>
            <a:r>
              <a:t>External control</a:t>
            </a:r>
          </a:p>
        </p:txBody>
      </p:sp>
      <p:pic>
        <p:nvPicPr>
          <p:cNvPr id="177" name="image11.ti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03322" y="2120900"/>
            <a:ext cx="7991706" cy="4051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Wood Typ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ood Typ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ood Type">
  <a:themeElements>
    <a:clrScheme name="Wood Typ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0000FF"/>
      </a:hlink>
      <a:folHlink>
        <a:srgbClr val="FF00FF"/>
      </a:folHlink>
    </a:clrScheme>
    <a:fontScheme name="Wood Typ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Wood Typ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Rockwell"/>
            <a:ea typeface="Rockwell"/>
            <a:cs typeface="Rockwell"/>
            <a:sym typeface="Rockwel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